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48" r:id="rId5"/>
    <p:sldId id="2462" r:id="rId6"/>
    <p:sldId id="259" r:id="rId7"/>
    <p:sldId id="2454" r:id="rId8"/>
    <p:sldId id="2463" r:id="rId9"/>
    <p:sldId id="2433" r:id="rId10"/>
    <p:sldId id="260" r:id="rId11"/>
    <p:sldId id="2451" r:id="rId12"/>
    <p:sldId id="2432" r:id="rId13"/>
    <p:sldId id="2450" r:id="rId14"/>
    <p:sldId id="2457" r:id="rId15"/>
    <p:sldId id="2453" r:id="rId16"/>
    <p:sldId id="262" r:id="rId17"/>
    <p:sldId id="2456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Sector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81E4-4B7A-B54D-B343FC3DBA4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Sector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81E4-4B7A-B54D-B343FC3DB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76744317449631"/>
          <c:w val="1"/>
          <c:h val="3.79695246427529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timeline visualization + </a:t>
            </a:r>
            <a:r>
              <a:rPr lang="en-US" dirty="0" err="1"/>
              <a:t>nlp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15.01.2020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Thesis Title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FABRIKAM WAS GREAT TO WORK WITH. LARISSA WAS MY REPRESENTATIVE AND SHE ANTICIPATED MY NEEDS AND WORKED DILIGENTLY TO FIX MY ISSUE.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quarterly</a:t>
            </a:r>
            <a:r>
              <a:rPr lang="en-US" sz="4800" dirty="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77953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q2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End of fiscal celebration on July 15th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day of learning on August 14th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Employee Yoga on September 3rd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Increase customer satisfaction by 2%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Maintain growth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Initiative partnership with 3rd party organizations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 satisfaction increased from 70 to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902F9421-42F0-4E7F-BF69-073250C15770}"/>
              </a:ext>
            </a:extLst>
          </p:cNvPr>
          <p:cNvSpPr txBox="1">
            <a:spLocks/>
          </p:cNvSpPr>
          <p:nvPr/>
        </p:nvSpPr>
        <p:spPr>
          <a:xfrm>
            <a:off x="1249681" y="642927"/>
            <a:ext cx="4846320" cy="1435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content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1375D923-6245-4A24-B7CD-1A360D6A1FB6}"/>
              </a:ext>
            </a:extLst>
          </p:cNvPr>
          <p:cNvSpPr txBox="1">
            <a:spLocks/>
          </p:cNvSpPr>
          <p:nvPr/>
        </p:nvSpPr>
        <p:spPr>
          <a:xfrm>
            <a:off x="1249682" y="2078875"/>
            <a:ext cx="4114800" cy="3798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r>
              <a:rPr lang="en-US" dirty="0"/>
              <a:t>NEWS AGENCY</a:t>
            </a:r>
          </a:p>
          <a:p>
            <a:r>
              <a:rPr lang="en-US" dirty="0"/>
              <a:t>IDEAS AND BASIC METHODLOGY</a:t>
            </a:r>
          </a:p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9DA650A-A7CF-4C4A-93F8-4271766F3B11}"/>
              </a:ext>
            </a:extLst>
          </p:cNvPr>
          <p:cNvSpPr/>
          <p:nvPr/>
        </p:nvSpPr>
        <p:spPr>
          <a:xfrm>
            <a:off x="11716380" y="6512446"/>
            <a:ext cx="276837" cy="27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9" name="Title 7">
            <a:extLst>
              <a:ext uri="{FF2B5EF4-FFF2-40B4-BE49-F238E27FC236}">
                <a16:creationId xmlns:a16="http://schemas.microsoft.com/office/drawing/2014/main" id="{7D50B4F4-4EFF-4CB6-BDB9-6E63486D09C8}"/>
              </a:ext>
            </a:extLst>
          </p:cNvPr>
          <p:cNvSpPr txBox="1">
            <a:spLocks/>
          </p:cNvSpPr>
          <p:nvPr/>
        </p:nvSpPr>
        <p:spPr>
          <a:xfrm>
            <a:off x="1249681" y="612037"/>
            <a:ext cx="589721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B7053B7-CC36-4CFD-8B40-50FABD118151}"/>
              </a:ext>
            </a:extLst>
          </p:cNvPr>
          <p:cNvSpPr txBox="1">
            <a:spLocks/>
          </p:cNvSpPr>
          <p:nvPr/>
        </p:nvSpPr>
        <p:spPr>
          <a:xfrm>
            <a:off x="1379221" y="154613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NTV+NLP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06485043-1A4C-46CF-BB97-69B9773E51D1}"/>
              </a:ext>
            </a:extLst>
          </p:cNvPr>
          <p:cNvSpPr txBox="1">
            <a:spLocks/>
          </p:cNvSpPr>
          <p:nvPr/>
        </p:nvSpPr>
        <p:spPr>
          <a:xfrm>
            <a:off x="1249682" y="2799617"/>
            <a:ext cx="3147059" cy="221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cs typeface="Biome Light" panose="020B0303030204020804" pitchFamily="34" charset="0"/>
              </a:rPr>
              <a:t>We want to use the techniques of Data  Mining technology to summarize the Trends of News and deploy as data visualization in from of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NEWS AGENCY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01" r="3801"/>
          <a:stretch/>
        </p:blipFill>
        <p:spPr>
          <a:xfrm>
            <a:off x="960438" y="1624013"/>
            <a:ext cx="3108325" cy="1892300"/>
          </a:xfrm>
        </p:spPr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/>
              <a:t>ThaiPublica</a:t>
            </a:r>
            <a:endParaRPr lang="en-US" spc="300" dirty="0"/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Increase customer satisfaction by 2%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Maintain growth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ADDED </a:t>
            </a:r>
            <a:br>
              <a:rPr lang="en-US" sz="2400" spc="300" dirty="0"/>
            </a:br>
            <a:r>
              <a:rPr lang="en-US" sz="2400" spc="300" dirty="0"/>
              <a:t>PRIORITIES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Improve social media presence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EMPLOYEE OPPORTUNITIES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Interns begin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Indoor rec leagues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Chess tournaments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Big Game watching party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BA359AF-3342-4DEE-A395-A50061BB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CRISP-DM</a:t>
            </a: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12C38-42BC-4B50-BFE2-900715207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60B215-1D67-4A68-99EA-4A4ECCFE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91" y="767791"/>
            <a:ext cx="5322418" cy="53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20" y="1512763"/>
            <a:ext cx="11002961" cy="58550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2" descr="Table Goes Here">
            <a:extLst>
              <a:ext uri="{FF2B5EF4-FFF2-40B4-BE49-F238E27FC236}">
                <a16:creationId xmlns:a16="http://schemas.microsoft.com/office/drawing/2014/main" id="{0EAD364D-A29B-494A-964C-40ADEA19C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0224112"/>
              </p:ext>
            </p:extLst>
          </p:nvPr>
        </p:nvGraphicFramePr>
        <p:xfrm>
          <a:off x="595313" y="1500063"/>
          <a:ext cx="11001378" cy="4968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3563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  <a:gridCol w="1833563">
                  <a:extLst>
                    <a:ext uri="{9D8B030D-6E8A-4147-A177-3AD203B41FA5}">
                      <a16:colId xmlns:a16="http://schemas.microsoft.com/office/drawing/2014/main" val="432235050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Business Understanding</a:t>
                      </a:r>
                    </a:p>
                  </a:txBody>
                  <a:tcPr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Understanding</a:t>
                      </a:r>
                    </a:p>
                  </a:txBody>
                  <a:tcPr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Data Preparation</a:t>
                      </a:r>
                    </a:p>
                  </a:txBody>
                  <a:tcPr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Modeling</a:t>
                      </a:r>
                    </a:p>
                  </a:txBody>
                  <a:tcPr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Evaluation</a:t>
                      </a:r>
                    </a:p>
                  </a:txBody>
                  <a:tcPr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+mn-lt"/>
                          <a:cs typeface="Biome Light" panose="020B0303030204020804" pitchFamily="34" charset="0"/>
                        </a:rPr>
                        <a:t>Deployment</a:t>
                      </a:r>
                    </a:p>
                  </a:txBody>
                  <a:tcPr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Business      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Collect Initial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Select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Select Modeling Techniques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Evaluate Result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Plan Deployment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Assess Situation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Describe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Clean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Generate Test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Review Process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Plan Monitoring and Maintenance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Data Mining Goals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Explore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Construct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Build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Determine Next Steps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Final Report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Produce Project Plan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Verify Data Quality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Integrate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Assess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Review Project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46617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spc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Format Data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spc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984313"/>
                  </a:ext>
                </a:extLst>
              </a:tr>
            </a:tbl>
          </a:graphicData>
        </a:graphic>
      </p:graphicFrame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20" y="311025"/>
            <a:ext cx="11002962" cy="823913"/>
          </a:xfrm>
        </p:spPr>
        <p:txBody>
          <a:bodyPr>
            <a:normAutofit/>
          </a:bodyPr>
          <a:lstStyle/>
          <a:p>
            <a:r>
              <a:rPr lang="en-US" dirty="0"/>
              <a:t>IDEAS AND BASIC METHODLOGY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695" r="2695"/>
          <a:stretch/>
        </p:blipFill>
        <p:spPr>
          <a:xfrm>
            <a:off x="736600" y="2422525"/>
            <a:ext cx="2997200" cy="1781979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2695" r="2695"/>
          <a:stretch/>
        </p:blipFill>
        <p:spPr>
          <a:xfrm>
            <a:off x="4051300" y="24225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MR. MARWAN YEEDENG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DEVELOPMENT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800" spc="300" dirty="0"/>
              <a:t>MR. NIHENG MAE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DEV AND UX/UI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from last year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201656"/>
              </p:ext>
            </p:extLst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990</TotalTime>
  <Words>440</Words>
  <Application>Microsoft Office PowerPoint</Application>
  <PresentationFormat>Widescreen</PresentationFormat>
  <Paragraphs>135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Biome Light</vt:lpstr>
      <vt:lpstr>Calibri</vt:lpstr>
      <vt:lpstr>Calibri Light</vt:lpstr>
      <vt:lpstr>Wingdings</vt:lpstr>
      <vt:lpstr>Office Theme</vt:lpstr>
      <vt:lpstr>News timeline visualization + nlp</vt:lpstr>
      <vt:lpstr>PowerPoint Presentation</vt:lpstr>
      <vt:lpstr>PowerPoint Presentation</vt:lpstr>
      <vt:lpstr>NEWS AGENCY</vt:lpstr>
      <vt:lpstr>CRISP-DM</vt:lpstr>
      <vt:lpstr>IDEAS AND BASIC METHODLOGY</vt:lpstr>
      <vt:lpstr>Meet the team</vt:lpstr>
      <vt:lpstr>Results from last year</vt:lpstr>
      <vt:lpstr>Growth by sector</vt:lpstr>
      <vt:lpstr>A SATISFIED CUTOMER</vt:lpstr>
      <vt:lpstr>What’s next</vt:lpstr>
      <vt:lpstr>quarterly timeline</vt:lpstr>
      <vt:lpstr>Goals for q2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timeline visualization + nlp</dc:title>
  <dc:creator>Niheng Mae</dc:creator>
  <cp:lastModifiedBy>Niheng Mae</cp:lastModifiedBy>
  <cp:revision>37</cp:revision>
  <dcterms:created xsi:type="dcterms:W3CDTF">2020-12-15T02:23:32Z</dcterms:created>
  <dcterms:modified xsi:type="dcterms:W3CDTF">2020-12-16T20:14:54Z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